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6" r:id="rId10"/>
    <p:sldId id="267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DD505-7B38-4126-AC2F-47D6EDEA3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Codeflow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F785E2-52FC-4B80-9E10-CB03BC9EF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Integração do Genio SVN com o Visual Studio 2017</a:t>
            </a:r>
            <a:endParaRPr lang="en-US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D0A9487-88C0-484A-BD19-EC981F75DE03}"/>
              </a:ext>
            </a:extLst>
          </p:cNvPr>
          <p:cNvSpPr txBox="1">
            <a:spLocks/>
          </p:cNvSpPr>
          <p:nvPr/>
        </p:nvSpPr>
        <p:spPr>
          <a:xfrm>
            <a:off x="2847594" y="5178668"/>
            <a:ext cx="6801612" cy="566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Thales Parreira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6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BC5A6192-5E06-47DA-BE0B-469CF436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71822"/>
            <a:ext cx="6250769" cy="29534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Funcionalidades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Log de todas as alterações.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Possibilidade de ver, reverter e re-executar operações de commit, update, criação e remoção.</a:t>
            </a: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2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93DF2A63-FB87-4BF8-BE77-F7C5691C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231242"/>
            <a:ext cx="6250769" cy="22346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EAE8D-FB4C-40D0-AE0D-6A047EF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Como funciona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DC5D48-D203-4514-8645-B7BF9CC7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Utiliza as tags que são geradas para o código manual: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BEGIN_MANUALCODE_CODMANUA:4AA02AF1-4831-4278-919F-679C124CB75F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END_MANUALCODE</a:t>
            </a:r>
          </a:p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C</a:t>
            </a:r>
            <a:r>
              <a:rPr lang="en-US" sz="1700" dirty="0" err="1">
                <a:solidFill>
                  <a:schemeClr val="bg1"/>
                </a:solidFill>
              </a:rPr>
              <a:t>ommits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são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feitos</a:t>
            </a:r>
            <a:r>
              <a:rPr lang="en-US" sz="1700" dirty="0">
                <a:solidFill>
                  <a:schemeClr val="bg1"/>
                </a:solidFill>
              </a:rPr>
              <a:t> com base </a:t>
            </a:r>
            <a:r>
              <a:rPr lang="en-US" sz="1700" dirty="0" err="1">
                <a:solidFill>
                  <a:schemeClr val="bg1"/>
                </a:solidFill>
              </a:rPr>
              <a:t>na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posição</a:t>
            </a:r>
            <a:r>
              <a:rPr lang="en-US" sz="1700" dirty="0">
                <a:solidFill>
                  <a:schemeClr val="bg1"/>
                </a:solidFill>
              </a:rPr>
              <a:t> do cursor </a:t>
            </a:r>
            <a:r>
              <a:rPr lang="en-US" sz="1700" dirty="0" err="1">
                <a:solidFill>
                  <a:schemeClr val="bg1"/>
                </a:solidFill>
              </a:rPr>
              <a:t>ou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texto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selecionado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C</a:t>
            </a:r>
            <a:r>
              <a:rPr lang="en-US" sz="1700" dirty="0" err="1">
                <a:solidFill>
                  <a:schemeClr val="bg1"/>
                </a:solidFill>
              </a:rPr>
              <a:t>ommit</a:t>
            </a:r>
            <a:r>
              <a:rPr lang="en-US" sz="1700" dirty="0">
                <a:solidFill>
                  <a:schemeClr val="bg1"/>
                </a:solidFill>
              </a:rPr>
              <a:t> da solution </a:t>
            </a:r>
            <a:r>
              <a:rPr lang="en-US" sz="1700" dirty="0" err="1">
                <a:solidFill>
                  <a:schemeClr val="bg1"/>
                </a:solidFill>
              </a:rPr>
              <a:t>pode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ser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feita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somente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sobre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os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ficheiros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alterados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83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03FE-4A53-411C-896F-612129D3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711106"/>
            <a:ext cx="8991600" cy="997196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894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03FE-4A53-411C-896F-612129D3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  <a:endParaRPr lang="en-US" dirty="0"/>
          </a:p>
        </p:txBody>
      </p:sp>
      <p:pic>
        <p:nvPicPr>
          <p:cNvPr id="3" name="2017-12-15 02-33-17">
            <a:hlinkClick r:id="" action="ppaction://media"/>
            <a:extLst>
              <a:ext uri="{FF2B5EF4-FFF2-40B4-BE49-F238E27FC236}">
                <a16:creationId xmlns:a16="http://schemas.microsoft.com/office/drawing/2014/main" id="{4938F9C8-1602-45CC-B7E4-9ADA43361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1A658CD3-FAF1-4714-8F5B-F99BC086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84238"/>
            <a:ext cx="6250769" cy="43286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93C816-5B41-4542-BB2D-4A9DE434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O que é?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2F4E7A-6D8F-4220-A41F-8734B9B4D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Um </a:t>
            </a:r>
            <a:r>
              <a:rPr lang="pt-PT" i="1" dirty="0">
                <a:solidFill>
                  <a:schemeClr val="bg1"/>
                </a:solidFill>
              </a:rPr>
              <a:t>package</a:t>
            </a:r>
            <a:r>
              <a:rPr lang="pt-PT" dirty="0">
                <a:solidFill>
                  <a:schemeClr val="bg1"/>
                </a:solidFill>
              </a:rPr>
              <a:t> para o Visual Studio 2017.</a:t>
            </a:r>
          </a:p>
          <a:p>
            <a:r>
              <a:rPr lang="pt-PT" dirty="0">
                <a:solidFill>
                  <a:schemeClr val="bg1"/>
                </a:solidFill>
              </a:rPr>
              <a:t>Integração do Genio SVN com o Visual Studio.</a:t>
            </a:r>
          </a:p>
          <a:p>
            <a:r>
              <a:rPr lang="pt-PT" dirty="0">
                <a:solidFill>
                  <a:schemeClr val="bg1"/>
                </a:solidFill>
              </a:rPr>
              <a:t>Extensão com o objetivo de aumentar produtividade.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C379CC-012E-401D-9E02-8398922D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3038"/>
            <a:ext cx="6250769" cy="35310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1F6729-FB14-4E3B-8324-76D8379A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Problemas atuais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3F3BCF-5B3D-4E31-80EF-DADB7F98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Pesquisas e alterações </a:t>
            </a:r>
            <a:r>
              <a:rPr lang="pt-PT" dirty="0" smtClean="0">
                <a:solidFill>
                  <a:schemeClr val="bg1"/>
                </a:solidFill>
              </a:rPr>
              <a:t>propensas </a:t>
            </a:r>
            <a:r>
              <a:rPr lang="pt-PT" dirty="0">
                <a:solidFill>
                  <a:schemeClr val="bg1"/>
                </a:solidFill>
              </a:rPr>
              <a:t>a erros.</a:t>
            </a:r>
          </a:p>
          <a:p>
            <a:r>
              <a:rPr lang="pt-PT" dirty="0">
                <a:solidFill>
                  <a:schemeClr val="bg1"/>
                </a:solidFill>
              </a:rPr>
              <a:t>Erros de sintaxe ao 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Necessidade de “gerar uma versão” depois das alterações.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1B449853-49FA-4A8C-8688-E160AF8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45232"/>
            <a:ext cx="6250769" cy="34066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A637FE-0404-41D4-9727-11FAE834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Objetivo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D303FC-9442-412A-95C3-8A108D7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Remover a necessidade de 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Remover a necessidade criar código no Genio.</a:t>
            </a:r>
          </a:p>
          <a:p>
            <a:r>
              <a:rPr lang="pt-PT" dirty="0">
                <a:solidFill>
                  <a:schemeClr val="bg1"/>
                </a:solidFill>
              </a:rPr>
              <a:t>Remover a necessidade de gerar versão para confirmar alterações.</a:t>
            </a:r>
          </a:p>
          <a:p>
            <a:r>
              <a:rPr lang="en-US" dirty="0" err="1">
                <a:solidFill>
                  <a:schemeClr val="bg1"/>
                </a:solidFill>
              </a:rPr>
              <a:t>Agilizar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desenvolvimento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pt-PT" dirty="0">
                <a:solidFill>
                  <a:schemeClr val="bg1"/>
                </a:solidFill>
              </a:rPr>
              <a:t>de código manual.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34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ADA10D32-8D1E-422F-B204-6A0C0BF1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90476"/>
            <a:ext cx="6250769" cy="45161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Base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Integração com múltiplos checkouts do Genio. </a:t>
            </a:r>
          </a:p>
          <a:p>
            <a:r>
              <a:rPr lang="pt-PT" b="1" dirty="0">
                <a:solidFill>
                  <a:schemeClr val="bg1"/>
                </a:solidFill>
              </a:rPr>
              <a:t>Visual Studio 2008</a:t>
            </a:r>
          </a:p>
          <a:p>
            <a:pPr lvl="1"/>
            <a:r>
              <a:rPr lang="pt-PT" i="1" dirty="0" err="1">
                <a:solidFill>
                  <a:schemeClr val="bg1"/>
                </a:solidFill>
              </a:rPr>
              <a:t>Retarget</a:t>
            </a:r>
            <a:r>
              <a:rPr lang="pt-PT" dirty="0">
                <a:solidFill>
                  <a:schemeClr val="bg1"/>
                </a:solidFill>
              </a:rPr>
              <a:t> automático do </a:t>
            </a:r>
            <a:r>
              <a:rPr lang="pt-PT" i="1" dirty="0" err="1">
                <a:solidFill>
                  <a:schemeClr val="bg1"/>
                </a:solidFill>
              </a:rPr>
              <a:t>Plataform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Tool</a:t>
            </a:r>
            <a:r>
              <a:rPr lang="pt-PT" i="1" dirty="0">
                <a:solidFill>
                  <a:schemeClr val="bg1"/>
                </a:solidFill>
              </a:rPr>
              <a:t> Set </a:t>
            </a:r>
            <a:r>
              <a:rPr lang="pt-PT" dirty="0">
                <a:solidFill>
                  <a:schemeClr val="bg1"/>
                </a:solidFill>
              </a:rPr>
              <a:t>para o compilador do Visual Studio 2008 em </a:t>
            </a:r>
            <a:r>
              <a:rPr lang="pt-PT" dirty="0" err="1">
                <a:solidFill>
                  <a:schemeClr val="bg1"/>
                </a:solidFill>
              </a:rPr>
              <a:t>solutions</a:t>
            </a:r>
            <a:r>
              <a:rPr lang="pt-PT" dirty="0">
                <a:solidFill>
                  <a:schemeClr val="bg1"/>
                </a:solidFill>
              </a:rPr>
              <a:t> de Visual C++ (</a:t>
            </a:r>
            <a:r>
              <a:rPr lang="pt-PT" dirty="0" err="1">
                <a:solidFill>
                  <a:schemeClr val="bg1"/>
                </a:solidFill>
              </a:rPr>
              <a:t>Backoffice</a:t>
            </a:r>
            <a:r>
              <a:rPr lang="pt-PT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634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computador&#10;&#10;Descrição gerada com confiança muito alta">
            <a:extLst>
              <a:ext uri="{FF2B5EF4-FFF2-40B4-BE49-F238E27FC236}">
                <a16:creationId xmlns:a16="http://schemas.microsoft.com/office/drawing/2014/main" id="{F321D5DB-FBF0-42F0-939C-6BD19D70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908B3D-C814-40FD-B82E-A43085AD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4BAFB6-78CD-40B7-82D2-5F5ADD07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Commit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Diferenças entre o que está na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 e o que está no Genio.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Possibilidade de analisar todos os ficheiros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Merge entre o código do Genio e o código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Substituição automática dos índices gerados pelo Genio pelas keywords do /[FNTX …]/</a:t>
            </a:r>
          </a:p>
        </p:txBody>
      </p:sp>
    </p:spTree>
    <p:extLst>
      <p:ext uri="{BB962C8B-B14F-4D97-AF65-F5344CB8AC3E}">
        <p14:creationId xmlns:p14="http://schemas.microsoft.com/office/powerpoint/2010/main" val="17940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interior, computador, portátil&#10;&#10;Descrição gerada com confiança alta">
            <a:extLst>
              <a:ext uri="{FF2B5EF4-FFF2-40B4-BE49-F238E27FC236}">
                <a16:creationId xmlns:a16="http://schemas.microsoft.com/office/drawing/2014/main" id="{C8FEB2B4-2E3C-4BD9-8EBD-94125448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b="1" dirty="0" err="1">
                <a:solidFill>
                  <a:schemeClr val="bg1"/>
                </a:solidFill>
              </a:rPr>
              <a:t>Update</a:t>
            </a:r>
            <a:endParaRPr lang="pt-PT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Atualização do código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 com o que está no Genio.</a:t>
            </a:r>
          </a:p>
          <a:p>
            <a:pPr>
              <a:lnSpc>
                <a:spcPct val="90000"/>
              </a:lnSpc>
            </a:pPr>
            <a:r>
              <a:rPr lang="pt-PT" b="1" dirty="0">
                <a:solidFill>
                  <a:schemeClr val="bg1"/>
                </a:solidFill>
              </a:rPr>
              <a:t>Pesquisas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Pesquisas ao código manual e às </a:t>
            </a:r>
            <a:r>
              <a:rPr lang="pt-PT" dirty="0" err="1">
                <a:solidFill>
                  <a:schemeClr val="bg1"/>
                </a:solidFill>
              </a:rPr>
              <a:t>functions</a:t>
            </a:r>
            <a:r>
              <a:rPr lang="pt-PT" dirty="0">
                <a:solidFill>
                  <a:schemeClr val="bg1"/>
                </a:solidFill>
              </a:rPr>
              <a:t> no Genio.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Visualização e alterações no Visual Studio.</a:t>
            </a:r>
          </a:p>
          <a:p>
            <a:pPr>
              <a:lnSpc>
                <a:spcPct val="90000"/>
              </a:lnSpc>
            </a:pPr>
            <a:r>
              <a:rPr lang="pt-PT" b="1" dirty="0">
                <a:solidFill>
                  <a:schemeClr val="bg1"/>
                </a:solidFill>
              </a:rPr>
              <a:t>Criação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Criação de código manual.</a:t>
            </a:r>
            <a:endParaRPr lang="pt-BR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6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A5BBE0DF-CDB1-48E1-8EA7-61713ED1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18642"/>
            <a:ext cx="6250769" cy="3859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Filtrar extensões no commit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Versão, cliente e versão dos indexes da solution.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Utilização de diferentes ferramentas para fazer merge.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0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DC029779-D670-46D4-9CC3-5961DDAB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34329"/>
            <a:ext cx="6250769" cy="28284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Funcionalidades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Opções acessíveis pela </a:t>
            </a:r>
            <a:r>
              <a:rPr lang="pt-PT" dirty="0" err="1">
                <a:solidFill>
                  <a:schemeClr val="bg1"/>
                </a:solidFill>
              </a:rPr>
              <a:t>lightbulb</a:t>
            </a:r>
            <a:r>
              <a:rPr lang="pt-PT" dirty="0">
                <a:solidFill>
                  <a:schemeClr val="bg1"/>
                </a:solidFill>
              </a:rPr>
              <a:t> do Visual Studio, botão direito do rato ou </a:t>
            </a:r>
            <a:r>
              <a:rPr lang="pt-PT" dirty="0" err="1">
                <a:solidFill>
                  <a:schemeClr val="bg1"/>
                </a:solidFill>
              </a:rPr>
              <a:t>toolbar</a:t>
            </a:r>
            <a:r>
              <a:rPr lang="pt-PT" dirty="0">
                <a:solidFill>
                  <a:schemeClr val="bg1"/>
                </a:solidFill>
              </a:rPr>
              <a:t> do Visual Studio.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96194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180</TotalTime>
  <Words>354</Words>
  <Application>Microsoft Office PowerPoint</Application>
  <PresentationFormat>Widescreen</PresentationFormat>
  <Paragraphs>56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Pacote</vt:lpstr>
      <vt:lpstr>Codeflow</vt:lpstr>
      <vt:lpstr>O que é?</vt:lpstr>
      <vt:lpstr>Problemas atuais</vt:lpstr>
      <vt:lpstr>Objetivo</vt:lpstr>
      <vt:lpstr>Funcionalidades</vt:lpstr>
      <vt:lpstr>funcionalidades</vt:lpstr>
      <vt:lpstr>Funcionalidades</vt:lpstr>
      <vt:lpstr>Funcionalidades</vt:lpstr>
      <vt:lpstr>Funcionalidades</vt:lpstr>
      <vt:lpstr>Funcionalidades</vt:lpstr>
      <vt:lpstr>Como funciona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Codeflow</dc:title>
  <dc:creator>Thales Parreira</dc:creator>
  <cp:lastModifiedBy>Thales Parreira</cp:lastModifiedBy>
  <cp:revision>29</cp:revision>
  <dcterms:created xsi:type="dcterms:W3CDTF">2017-12-14T01:35:58Z</dcterms:created>
  <dcterms:modified xsi:type="dcterms:W3CDTF">2017-12-19T15:17:11Z</dcterms:modified>
</cp:coreProperties>
</file>